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0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2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5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1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6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4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12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7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3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D37433-FD08-466F-9D01-9C5E30B8A477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0F6CFB-EC51-4055-ABFF-E15B9B472E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46389E-2E57-4E16-AB9E-96969279B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4745"/>
            <a:ext cx="12192000" cy="561300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CL" sz="115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LENGUAJE  Y LITERATURA</a:t>
            </a:r>
          </a:p>
          <a:p>
            <a:pPr algn="ctr"/>
            <a:endParaRPr lang="es-CL" sz="8800" b="1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es-CL" sz="106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RECORDANDO VERBOS  Y TIEMPOS VERBALES </a:t>
            </a:r>
          </a:p>
          <a:p>
            <a:pPr algn="ctr"/>
            <a:endParaRPr lang="es-CL" sz="8800" b="1" dirty="0">
              <a:latin typeface="Algerian" panose="04020705040A02060702" pitchFamily="82" charset="0"/>
            </a:endParaRPr>
          </a:p>
          <a:p>
            <a:pPr algn="ctr"/>
            <a:r>
              <a:rPr lang="es-CL" sz="8800" b="1" dirty="0">
                <a:latin typeface="Algerian" panose="04020705040A02060702" pitchFamily="82" charset="0"/>
              </a:rPr>
              <a:t> </a:t>
            </a:r>
            <a:r>
              <a:rPr lang="es-CL" sz="6600" b="1" dirty="0">
                <a:solidFill>
                  <a:srgbClr val="002060"/>
                </a:solidFill>
                <a:latin typeface="Algerian" panose="04020705040A02060702" pitchFamily="82" charset="0"/>
              </a:rPr>
              <a:t>PROFESORA: LUISA SASNCHEZ CONTRERAS</a:t>
            </a:r>
            <a:endParaRPr lang="en-US" sz="8800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3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5" name="Imagen 4" descr="PPT - verbos PowerPoint Presentation, free download - ID:4334938">
            <a:extLst>
              <a:ext uri="{FF2B5EF4-FFF2-40B4-BE49-F238E27FC236}">
                <a16:creationId xmlns:a16="http://schemas.microsoft.com/office/drawing/2014/main" id="{4627E1AF-B5E6-477D-B419-601F0BD323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" y="239152"/>
            <a:ext cx="11648049" cy="614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55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4" name="Imagen 3" descr="El verbo – El rincón de la Lengua">
            <a:extLst>
              <a:ext uri="{FF2B5EF4-FFF2-40B4-BE49-F238E27FC236}">
                <a16:creationId xmlns:a16="http://schemas.microsoft.com/office/drawing/2014/main" id="{1F084F45-2DB7-4CAA-B531-870ECA7C24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6" y="351692"/>
            <a:ext cx="11568332" cy="630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48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5" name="Imagen 4" descr="El presente de subjuntivo en español - Spanish Via Skype">
            <a:extLst>
              <a:ext uri="{FF2B5EF4-FFF2-40B4-BE49-F238E27FC236}">
                <a16:creationId xmlns:a16="http://schemas.microsoft.com/office/drawing/2014/main" id="{BE671132-CE82-40A0-A18D-8CA5AD9A8F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51692"/>
            <a:ext cx="11211951" cy="6231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70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4" name="Imagen 3" descr="Verbos regulares e irregulares - ppt descargar">
            <a:extLst>
              <a:ext uri="{FF2B5EF4-FFF2-40B4-BE49-F238E27FC236}">
                <a16:creationId xmlns:a16="http://schemas.microsoft.com/office/drawing/2014/main" id="{B070084E-3635-4C68-A532-08A25019F6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337625"/>
            <a:ext cx="11380763" cy="6274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39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5" name="Imagen 4" descr="🥇▷ Preferir | Conjugación del verbo preferir 🇪🇸- Conjugar ...">
            <a:extLst>
              <a:ext uri="{FF2B5EF4-FFF2-40B4-BE49-F238E27FC236}">
                <a16:creationId xmlns:a16="http://schemas.microsoft.com/office/drawing/2014/main" id="{56E82D4E-C77B-4C4C-A0F2-AE4C57803F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3" y="323557"/>
            <a:ext cx="11113476" cy="6217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04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1026" name="Picture 2" descr="200 Frases de la VIDA cortas para REFLEXIONAR y pensar">
            <a:extLst>
              <a:ext uri="{FF2B5EF4-FFF2-40B4-BE49-F238E27FC236}">
                <a16:creationId xmlns:a16="http://schemas.microsoft.com/office/drawing/2014/main" id="{75384C53-1943-4ADA-9D93-552532CAB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281354"/>
            <a:ext cx="11155679" cy="62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2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4" name="Imagen 3" descr="Los 3 modos del verbo El modo indicativo, subjuntivo e imperativo ...">
            <a:extLst>
              <a:ext uri="{FF2B5EF4-FFF2-40B4-BE49-F238E27FC236}">
                <a16:creationId xmlns:a16="http://schemas.microsoft.com/office/drawing/2014/main" id="{D9F1330F-D362-4E5D-9DF0-1A6FC4D2BE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196949"/>
            <a:ext cx="10803987" cy="6457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30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5" name="Imagen 4" descr="El verbo. (1)">
            <a:extLst>
              <a:ext uri="{FF2B5EF4-FFF2-40B4-BE49-F238E27FC236}">
                <a16:creationId xmlns:a16="http://schemas.microsoft.com/office/drawing/2014/main" id="{8F01FEAE-05F7-4690-ABA9-FF9220C237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211016"/>
            <a:ext cx="11282288" cy="641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64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4" name="Imagen 3" descr="El verbo">
            <a:extLst>
              <a:ext uri="{FF2B5EF4-FFF2-40B4-BE49-F238E27FC236}">
                <a16:creationId xmlns:a16="http://schemas.microsoft.com/office/drawing/2014/main" id="{036CD388-06F5-45B0-8B7E-EC12D41894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" y="1"/>
            <a:ext cx="11662117" cy="6541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1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5" name="Imagen 4" descr="FORMAS NO PERSONALES DEL VERBO | C.R.P ESPAÑOL 7º 2016">
            <a:extLst>
              <a:ext uri="{FF2B5EF4-FFF2-40B4-BE49-F238E27FC236}">
                <a16:creationId xmlns:a16="http://schemas.microsoft.com/office/drawing/2014/main" id="{63810BBA-0214-41D6-9758-2688421579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2" y="126609"/>
            <a:ext cx="11507372" cy="6541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56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4" name="Imagen 3" descr="El verbo">
            <a:extLst>
              <a:ext uri="{FF2B5EF4-FFF2-40B4-BE49-F238E27FC236}">
                <a16:creationId xmlns:a16="http://schemas.microsoft.com/office/drawing/2014/main" id="{173CCB18-EC81-496C-BDB9-826670DEAC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6" y="154745"/>
            <a:ext cx="11779347" cy="6428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62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F73165-6199-48B6-92A3-5013F876D0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6437" y="253218"/>
            <a:ext cx="11282289" cy="61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600622-17CC-48AF-8BBE-264428A81D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0505" y="211014"/>
            <a:ext cx="11057206" cy="64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92C9-CA58-4521-9A3B-732ABF157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228"/>
            <a:ext cx="11985674" cy="3614058"/>
          </a:xfrm>
        </p:spPr>
        <p:txBody>
          <a:bodyPr/>
          <a:lstStyle/>
          <a:p>
            <a:br>
              <a:rPr lang="es-CL" dirty="0"/>
            </a:br>
            <a:endParaRPr lang="en-US" dirty="0"/>
          </a:p>
        </p:txBody>
      </p:sp>
      <p:pic>
        <p:nvPicPr>
          <p:cNvPr id="5" name="Imagen 4" descr="Leccion de verbos[1]">
            <a:extLst>
              <a:ext uri="{FF2B5EF4-FFF2-40B4-BE49-F238E27FC236}">
                <a16:creationId xmlns:a16="http://schemas.microsoft.com/office/drawing/2014/main" id="{6FE771BD-C57A-470A-ADE0-98578A6607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154745"/>
            <a:ext cx="11493305" cy="6443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353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43</TotalTime>
  <Words>14</Words>
  <Application>Microsoft Office PowerPoint</Application>
  <PresentationFormat>Panorámica</PresentationFormat>
  <Paragraphs>20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Algerian</vt:lpstr>
      <vt:lpstr>Arial</vt:lpstr>
      <vt:lpstr>Corbel</vt:lpstr>
      <vt:lpstr>Parallax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Stalin Ibañez</dc:creator>
  <cp:lastModifiedBy>Stalin Ibañez</cp:lastModifiedBy>
  <cp:revision>6</cp:revision>
  <dcterms:created xsi:type="dcterms:W3CDTF">2020-06-09T04:48:25Z</dcterms:created>
  <dcterms:modified xsi:type="dcterms:W3CDTF">2020-06-16T04:55:33Z</dcterms:modified>
</cp:coreProperties>
</file>